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BA0CC7-204E-B2EC-DC28-F7A2B929A826}" v="144" dt="2023-05-21T18:55:36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31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4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9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5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5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8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4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626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DE7C92-EEA5-4D63-AD48-903BDE186D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 r="-2" b="-2"/>
          <a:stretch/>
        </p:blipFill>
        <p:spPr>
          <a:xfrm>
            <a:off x="20" y="-5273"/>
            <a:ext cx="12191980" cy="685799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C818ED-8AE7-4F62-A257-F746006636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659" y="455955"/>
            <a:ext cx="3703320" cy="94997"/>
          </a:xfrm>
          <a:prstGeom prst="rect">
            <a:avLst/>
          </a:prstGeom>
          <a:solidFill>
            <a:srgbClr val="60B547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chemeClr val="tx1">
              <a:alpha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B4AB29-9860-462E-B579-181B5532A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60B547">
              <a:alpha val="40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3653" y="369726"/>
            <a:ext cx="3699830" cy="406638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z="2500" i="1" dirty="0">
                <a:solidFill>
                  <a:schemeClr val="bg1"/>
                </a:solidFill>
                <a:ea typeface="+mj-lt"/>
                <a:cs typeface="+mj-lt"/>
              </a:rPr>
              <a:t>Workshop:</a:t>
            </a:r>
            <a:r>
              <a:rPr lang="sk-SK" sz="2500" i="1" dirty="0">
                <a:ea typeface="+mj-lt"/>
                <a:cs typeface="+mj-lt"/>
              </a:rPr>
              <a:t/>
            </a:r>
            <a:br>
              <a:rPr lang="sk-SK" sz="2500" i="1" dirty="0">
                <a:ea typeface="+mj-lt"/>
                <a:cs typeface="+mj-lt"/>
              </a:rPr>
            </a:br>
            <a:r>
              <a:rPr lang="sk-SK" sz="2500" dirty="0">
                <a:solidFill>
                  <a:schemeClr val="bg1"/>
                </a:solidFill>
                <a:ea typeface="+mj-lt"/>
                <a:cs typeface="+mj-lt"/>
              </a:rPr>
              <a:t>Udržateľnosť  a nefinančné informácie podnikov, </a:t>
            </a:r>
            <a:r>
              <a:rPr lang="sk-SK" sz="2500" dirty="0">
                <a:ea typeface="+mj-lt"/>
                <a:cs typeface="+mj-lt"/>
              </a:rPr>
              <a:t/>
            </a:r>
            <a:br>
              <a:rPr lang="sk-SK" sz="2500" dirty="0">
                <a:ea typeface="+mj-lt"/>
                <a:cs typeface="+mj-lt"/>
              </a:rPr>
            </a:br>
            <a:r>
              <a:rPr lang="sk-SK" sz="2500" dirty="0">
                <a:solidFill>
                  <a:schemeClr val="bg1"/>
                </a:solidFill>
                <a:ea typeface="+mj-lt"/>
                <a:cs typeface="+mj-lt"/>
              </a:rPr>
              <a:t>právna úprava a praktické aplikácie  v medzinárodnom kontexte</a:t>
            </a:r>
            <a:r>
              <a:rPr lang="sk-SK" sz="2500" dirty="0">
                <a:ea typeface="+mj-lt"/>
                <a:cs typeface="+mj-lt"/>
              </a:rPr>
              <a:t/>
            </a:r>
            <a:br>
              <a:rPr lang="sk-SK" sz="2500" dirty="0">
                <a:ea typeface="+mj-lt"/>
                <a:cs typeface="+mj-lt"/>
              </a:rPr>
            </a:br>
            <a:endParaRPr lang="sk-SK" sz="3000">
              <a:ea typeface="+mj-lt"/>
              <a:cs typeface="+mj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9470" y="4202081"/>
            <a:ext cx="11848864" cy="256409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  <a:ea typeface="+mn-lt"/>
                <a:cs typeface="+mn-lt"/>
              </a:rPr>
              <a:t>Rámcový program: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1. CSRD a vykazovanie udržateľnosti 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2. Sú nefinančné informácie o podnikoch sú dôležité?</a:t>
            </a:r>
            <a:endParaRPr lang="sk-SK" dirty="0"/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3. TEORETICKÝ ÚVOD DO PROBLEMATIKY  V MEDZINÁRODNOM KONTEXTE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  <a:ea typeface="+mn-lt"/>
                <a:cs typeface="+mn-lt"/>
              </a:rPr>
              <a:t>4. Špecifiká ČR a SR vykazovania spoločenskej zodpovednosti</a:t>
            </a:r>
            <a:endParaRPr lang="sk-SK" sz="2000" dirty="0">
              <a:solidFill>
                <a:srgbClr val="FFFF00"/>
              </a:solidFill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5. APLIKOVANÝ VÝSKUM VYKAZOVANIA NEFINANČNÝCH INFORMÁCIÍ </a:t>
            </a:r>
            <a:endParaRPr lang="sk-SK" sz="2000" dirty="0">
              <a:solidFill>
                <a:srgbClr val="FFFF00"/>
              </a:solidFill>
              <a:latin typeface="Gill Sans MT" panose="020B0502020104020203"/>
            </a:endParaRP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</a:rPr>
              <a:t>    V KONKRÉTNYCH PODNIKOCH V MEDZINÁRODNOM KONTEXTE SR a ČR.</a:t>
            </a:r>
            <a:endParaRPr lang="sk-SK" sz="2000" dirty="0">
              <a:solidFill>
                <a:srgbClr val="FFFF00"/>
              </a:solidFill>
              <a:ea typeface="+mn-lt"/>
              <a:cs typeface="+mn-lt"/>
            </a:endParaRPr>
          </a:p>
          <a:p>
            <a:pPr>
              <a:spcBef>
                <a:spcPct val="0"/>
              </a:spcBef>
              <a:spcAft>
                <a:spcPts val="0"/>
              </a:spcAft>
            </a:pPr>
            <a:r>
              <a:rPr lang="sk-SK" sz="2000" dirty="0">
                <a:solidFill>
                  <a:srgbClr val="FFFF00"/>
                </a:solidFill>
                <a:latin typeface="Century Schoolbook"/>
                <a:ea typeface="+mn-lt"/>
                <a:cs typeface="+mn-lt"/>
              </a:rPr>
              <a:t>6. individuálne a skupinové práce a konzultácie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endParaRPr lang="sk-SK" sz="2000" dirty="0">
              <a:solidFill>
                <a:srgbClr val="FFFF00"/>
              </a:solidFill>
            </a:endParaRPr>
          </a:p>
          <a:p>
            <a:endParaRPr lang="sk-SK" sz="2000" dirty="0">
              <a:solidFill>
                <a:srgbClr val="7030A0"/>
              </a:solidFill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8E58092D-E403-4255-B1F3-B747BCCFFD57}"/>
              </a:ext>
            </a:extLst>
          </p:cNvPr>
          <p:cNvSpPr txBox="1"/>
          <p:nvPr/>
        </p:nvSpPr>
        <p:spPr>
          <a:xfrm>
            <a:off x="8365067" y="208844"/>
            <a:ext cx="3744793" cy="31239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Prihlasovanie účastníkov na email do 23.6. 2023</a:t>
            </a:r>
          </a:p>
          <a:p>
            <a:r>
              <a:rPr lang="sk-SK" dirty="0">
                <a:solidFill>
                  <a:schemeClr val="bg1"/>
                </a:solidFill>
              </a:rPr>
              <a:t>(účasť bezplatná):</a:t>
            </a:r>
          </a:p>
          <a:p>
            <a:r>
              <a:rPr lang="sk-SK" dirty="0">
                <a:solidFill>
                  <a:schemeClr val="bg1"/>
                </a:solidFill>
              </a:rPr>
              <a:t>nicole.grmelova@vse.cz</a:t>
            </a:r>
          </a:p>
          <a:p>
            <a:endParaRPr lang="sk-SK" dirty="0">
              <a:solidFill>
                <a:srgbClr val="000000"/>
              </a:solidFill>
            </a:endParaRPr>
          </a:p>
          <a:p>
            <a:r>
              <a:rPr lang="sk-SK" dirty="0">
                <a:solidFill>
                  <a:schemeClr val="bg1"/>
                </a:solidFill>
              </a:rPr>
              <a:t>Dátum, čas a miesto konania:</a:t>
            </a:r>
          </a:p>
          <a:p>
            <a:r>
              <a:rPr lang="sk-SK" dirty="0">
                <a:solidFill>
                  <a:schemeClr val="bg1"/>
                </a:solidFill>
              </a:rPr>
              <a:t>26. 6. 2023 o 9.00 </a:t>
            </a:r>
          </a:p>
          <a:p>
            <a:r>
              <a:rPr lang="sk-SK" dirty="0">
                <a:solidFill>
                  <a:schemeClr val="bg1"/>
                </a:solidFill>
              </a:rPr>
              <a:t>Katedra podnikového a </a:t>
            </a:r>
            <a:r>
              <a:rPr lang="sk-SK" dirty="0" err="1">
                <a:solidFill>
                  <a:schemeClr val="bg1"/>
                </a:solidFill>
              </a:rPr>
              <a:t>evropského</a:t>
            </a:r>
            <a:r>
              <a:rPr lang="sk-SK" dirty="0">
                <a:solidFill>
                  <a:schemeClr val="bg1"/>
                </a:solidFill>
              </a:rPr>
              <a:t> práva FMV  VŠE v </a:t>
            </a:r>
            <a:r>
              <a:rPr lang="sk-SK" dirty="0" err="1">
                <a:solidFill>
                  <a:schemeClr val="bg1"/>
                </a:solidFill>
              </a:rPr>
              <a:t>Praze</a:t>
            </a:r>
            <a:endParaRPr lang="sk-SK" dirty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sz="1700" cap="al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21A9EE62-D9F7-48D8-B868-3C784D1DE446}"/>
              </a:ext>
            </a:extLst>
          </p:cNvPr>
          <p:cNvSpPr txBox="1"/>
          <p:nvPr/>
        </p:nvSpPr>
        <p:spPr>
          <a:xfrm>
            <a:off x="8279871" y="2790693"/>
            <a:ext cx="399281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cap="all" dirty="0">
                <a:solidFill>
                  <a:schemeClr val="bg2">
                    <a:lumMod val="75000"/>
                  </a:schemeClr>
                </a:solidFill>
                <a:ea typeface="+mn-lt"/>
                <a:cs typeface="+mn-lt"/>
              </a:rPr>
              <a:t>PREDNÁŠAJÚCA: </a:t>
            </a:r>
            <a:br>
              <a:rPr lang="sk-SK" cap="all" dirty="0">
                <a:solidFill>
                  <a:schemeClr val="bg2">
                    <a:lumMod val="75000"/>
                  </a:schemeClr>
                </a:solidFill>
                <a:ea typeface="+mn-lt"/>
                <a:cs typeface="+mn-lt"/>
              </a:rPr>
            </a:br>
            <a:r>
              <a:rPr lang="sk-SK" cap="all" dirty="0">
                <a:solidFill>
                  <a:schemeClr val="bg2">
                    <a:lumMod val="75000"/>
                  </a:schemeClr>
                </a:solidFill>
                <a:ea typeface="+mn-lt"/>
                <a:cs typeface="+mn-lt"/>
              </a:rPr>
              <a:t>Prof. ING. MGR. R. PAKŠIOVÁ, PHD., KUA FHI Ekonomická univerzita V BRATISLAVE</a:t>
            </a:r>
            <a:endParaRPr lang="sk-SK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413324"/>
      </a:dk2>
      <a:lt2>
        <a:srgbClr val="E7E2E8"/>
      </a:lt2>
      <a:accent1>
        <a:srgbClr val="60B547"/>
      </a:accent1>
      <a:accent2>
        <a:srgbClr val="85AF3A"/>
      </a:accent2>
      <a:accent3>
        <a:srgbClr val="A9A342"/>
      </a:accent3>
      <a:accent4>
        <a:srgbClr val="B1793B"/>
      </a:accent4>
      <a:accent5>
        <a:srgbClr val="C3594D"/>
      </a:accent5>
      <a:accent6>
        <a:srgbClr val="B13B60"/>
      </a:accent6>
      <a:hlink>
        <a:srgbClr val="C16745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ADD96A4E92604488D1A1D9B8C76C7C" ma:contentTypeVersion="31" ma:contentTypeDescription="Umožňuje vytvoriť nový dokument." ma:contentTypeScope="" ma:versionID="c0cd7f903a8ff5b9e79e2e1f84803e27">
  <xsd:schema xmlns:xsd="http://www.w3.org/2001/XMLSchema" xmlns:xs="http://www.w3.org/2001/XMLSchema" xmlns:p="http://schemas.microsoft.com/office/2006/metadata/properties" xmlns:ns3="2d8365d2-ab16-4c2d-8a96-c30447479484" xmlns:ns4="4dfb657a-48fe-4d28-83a7-7f8d109cd9c2" targetNamespace="http://schemas.microsoft.com/office/2006/metadata/properties" ma:root="true" ma:fieldsID="93e3a6fa1dab638658a3905edfcc1577" ns3:_="" ns4:_="">
    <xsd:import namespace="2d8365d2-ab16-4c2d-8a96-c30447479484"/>
    <xsd:import namespace="4dfb657a-48fe-4d28-83a7-7f8d109cd9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365d2-ab16-4c2d-8a96-c304474794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fb657a-48fe-4d28-83a7-7f8d109cd9c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d8365d2-ab16-4c2d-8a96-c30447479484" xsi:nil="true"/>
    <Math_Settings xmlns="2d8365d2-ab16-4c2d-8a96-c30447479484" xsi:nil="true"/>
    <AppVersion xmlns="2d8365d2-ab16-4c2d-8a96-c30447479484" xsi:nil="true"/>
    <TeamsChannelId xmlns="2d8365d2-ab16-4c2d-8a96-c30447479484" xsi:nil="true"/>
    <Invited_Teachers xmlns="2d8365d2-ab16-4c2d-8a96-c30447479484" xsi:nil="true"/>
    <Invited_Students xmlns="2d8365d2-ab16-4c2d-8a96-c30447479484" xsi:nil="true"/>
    <FolderType xmlns="2d8365d2-ab16-4c2d-8a96-c30447479484" xsi:nil="true"/>
    <Owner xmlns="2d8365d2-ab16-4c2d-8a96-c30447479484">
      <UserInfo>
        <DisplayName/>
        <AccountId xsi:nil="true"/>
        <AccountType/>
      </UserInfo>
    </Owner>
    <Student_Groups xmlns="2d8365d2-ab16-4c2d-8a96-c30447479484">
      <UserInfo>
        <DisplayName/>
        <AccountId xsi:nil="true"/>
        <AccountType/>
      </UserInfo>
    </Student_Groups>
    <Students xmlns="2d8365d2-ab16-4c2d-8a96-c30447479484">
      <UserInfo>
        <DisplayName/>
        <AccountId xsi:nil="true"/>
        <AccountType/>
      </UserInfo>
    </Students>
    <DefaultSectionNames xmlns="2d8365d2-ab16-4c2d-8a96-c30447479484" xsi:nil="true"/>
    <LMS_Mappings xmlns="2d8365d2-ab16-4c2d-8a96-c30447479484" xsi:nil="true"/>
    <IsNotebookLocked xmlns="2d8365d2-ab16-4c2d-8a96-c30447479484" xsi:nil="true"/>
    <CultureName xmlns="2d8365d2-ab16-4c2d-8a96-c30447479484" xsi:nil="true"/>
    <Distribution_Groups xmlns="2d8365d2-ab16-4c2d-8a96-c30447479484" xsi:nil="true"/>
    <Self_Registration_Enabled xmlns="2d8365d2-ab16-4c2d-8a96-c30447479484" xsi:nil="true"/>
    <Has_Teacher_Only_SectionGroup xmlns="2d8365d2-ab16-4c2d-8a96-c30447479484" xsi:nil="true"/>
    <Is_Collaboration_Space_Locked xmlns="2d8365d2-ab16-4c2d-8a96-c30447479484" xsi:nil="true"/>
    <Teachers xmlns="2d8365d2-ab16-4c2d-8a96-c30447479484">
      <UserInfo>
        <DisplayName/>
        <AccountId xsi:nil="true"/>
        <AccountType/>
      </UserInfo>
    </Teachers>
    <Templates xmlns="2d8365d2-ab16-4c2d-8a96-c30447479484" xsi:nil="true"/>
  </documentManagement>
</p:properties>
</file>

<file path=customXml/itemProps1.xml><?xml version="1.0" encoding="utf-8"?>
<ds:datastoreItem xmlns:ds="http://schemas.openxmlformats.org/officeDocument/2006/customXml" ds:itemID="{4803A811-54F3-44F7-B878-E71AA4CDBB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6509E6-FB3E-473E-88AA-1C0277C234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365d2-ab16-4c2d-8a96-c30447479484"/>
    <ds:schemaRef ds:uri="4dfb657a-48fe-4d28-83a7-7f8d109cd9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73A737-2CF9-4668-9832-EA244F364953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2d8365d2-ab16-4c2d-8a96-c30447479484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dfb657a-48fe-4d28-83a7-7f8d109cd9c2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174</Words>
  <Application>Microsoft Office PowerPoint</Application>
  <PresentationFormat>Širokoúhlá obrazovka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Century Schoolbook</vt:lpstr>
      <vt:lpstr>Gill Sans MT</vt:lpstr>
      <vt:lpstr>Wingdings 2</vt:lpstr>
      <vt:lpstr>DividendVTI</vt:lpstr>
      <vt:lpstr>Workshop: Udržateľnosť  a nefinančné informácie podnikov,  právna úprava a praktické aplikácie  v medzinárodnom kontexte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EU</dc:creator>
  <cp:lastModifiedBy>Margita Kinclová</cp:lastModifiedBy>
  <cp:revision>294</cp:revision>
  <dcterms:created xsi:type="dcterms:W3CDTF">2020-06-08T08:31:20Z</dcterms:created>
  <dcterms:modified xsi:type="dcterms:W3CDTF">2023-05-22T07:05:40Z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0x01010064ADD96A4E92604488D1A1D9B8C76C7C</vt:lpwstr>
  </property>
</Properties>
</file>